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75" r:id="rId3"/>
    <p:sldId id="262" r:id="rId4"/>
    <p:sldId id="291" r:id="rId5"/>
    <p:sldId id="278" r:id="rId6"/>
    <p:sldId id="279" r:id="rId7"/>
    <p:sldId id="284" r:id="rId8"/>
    <p:sldId id="289" r:id="rId9"/>
    <p:sldId id="276" r:id="rId10"/>
    <p:sldId id="267" r:id="rId11"/>
    <p:sldId id="290" r:id="rId12"/>
    <p:sldId id="286" r:id="rId13"/>
    <p:sldId id="287" r:id="rId14"/>
    <p:sldId id="28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F3F"/>
    <a:srgbClr val="404040"/>
    <a:srgbClr val="B1695A"/>
    <a:srgbClr val="3B383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6247" autoAdjust="0"/>
  </p:normalViewPr>
  <p:slideViewPr>
    <p:cSldViewPr snapToGrid="0">
      <p:cViewPr varScale="1">
        <p:scale>
          <a:sx n="81" d="100"/>
          <a:sy n="81" d="100"/>
        </p:scale>
        <p:origin x="74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218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2419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0909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398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242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6920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48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354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9250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861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9116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173-411A-4EBE-9E13-F6E7DE3E903A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7FAF1-9759-43D7-857F-C10FE61B60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914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6.wdp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4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907233" y="2414775"/>
            <a:ext cx="43775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err="1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Youtube</a:t>
            </a:r>
            <a:r>
              <a:rPr lang="en-US" altLang="ko-KR" sz="4400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Crawler</a:t>
            </a:r>
            <a:endParaRPr lang="ko-KR" altLang="en-US" sz="4400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960829" y="3429000"/>
            <a:ext cx="427034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11606" y="3673785"/>
            <a:ext cx="19688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201407008 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배민기</a:t>
            </a:r>
            <a:endParaRPr lang="en-US" altLang="ko-KR" sz="16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201607042 </a:t>
            </a:r>
            <a:r>
              <a:rPr lang="ko-KR" altLang="en-US" sz="16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유경완</a:t>
            </a:r>
            <a:endParaRPr lang="en-US" altLang="ko-KR" sz="16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201607080 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정희철</a:t>
            </a:r>
          </a:p>
        </p:txBody>
      </p:sp>
    </p:spTree>
    <p:extLst>
      <p:ext uri="{BB962C8B-B14F-4D97-AF65-F5344CB8AC3E}">
        <p14:creationId xmlns:p14="http://schemas.microsoft.com/office/powerpoint/2010/main" val="3000311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066755" y="0"/>
            <a:ext cx="4050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070D0C6-8BDF-42C0-B8EE-CA3F3282A94C}"/>
              </a:ext>
            </a:extLst>
          </p:cNvPr>
          <p:cNvGrpSpPr/>
          <p:nvPr/>
        </p:nvGrpSpPr>
        <p:grpSpPr>
          <a:xfrm>
            <a:off x="515467" y="580339"/>
            <a:ext cx="2962064" cy="4749239"/>
            <a:chOff x="515467" y="580339"/>
            <a:chExt cx="2962064" cy="4749239"/>
          </a:xfrm>
        </p:grpSpPr>
        <p:sp>
          <p:nvSpPr>
            <p:cNvPr id="7" name="타원 6"/>
            <p:cNvSpPr/>
            <p:nvPr/>
          </p:nvSpPr>
          <p:spPr>
            <a:xfrm>
              <a:off x="1396400" y="580339"/>
              <a:ext cx="1257193" cy="1257193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01</a:t>
              </a:r>
              <a:endParaRPr lang="ko-KR" altLang="en-US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CC459A6-77BF-4A0E-9DE7-F873A3098B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467" y="1800827"/>
              <a:ext cx="2962064" cy="296206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F7F9997-EA97-4262-B83E-1B1AAE4E34CC}"/>
                </a:ext>
              </a:extLst>
            </p:cNvPr>
            <p:cNvSpPr txBox="1"/>
            <p:nvPr/>
          </p:nvSpPr>
          <p:spPr>
            <a:xfrm>
              <a:off x="1141581" y="4498581"/>
              <a:ext cx="176683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/>
                <a:t>검색</a:t>
              </a:r>
              <a:endParaRPr lang="en-US" altLang="ko-KR" b="1" dirty="0"/>
            </a:p>
            <a:p>
              <a:endParaRPr lang="en-US" altLang="ko-KR" dirty="0"/>
            </a:p>
            <a:p>
              <a:pPr algn="ctr"/>
              <a:r>
                <a:rPr lang="ko-KR" altLang="en-US" sz="1200" dirty="0"/>
                <a:t>키워드 검색</a:t>
              </a:r>
              <a:r>
                <a:rPr lang="en-US" altLang="ko-KR" sz="1200" dirty="0"/>
                <a:t>, </a:t>
              </a:r>
              <a:r>
                <a:rPr lang="ko-KR" altLang="en-US" sz="1200" dirty="0"/>
                <a:t>필터 기능</a:t>
              </a:r>
              <a:endParaRPr lang="en-US" altLang="ko-KR" sz="12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0D8BA83-EA09-4B1C-B969-EA886A5DD1D2}"/>
              </a:ext>
            </a:extLst>
          </p:cNvPr>
          <p:cNvGrpSpPr/>
          <p:nvPr/>
        </p:nvGrpSpPr>
        <p:grpSpPr>
          <a:xfrm>
            <a:off x="4453967" y="580339"/>
            <a:ext cx="3295518" cy="4749240"/>
            <a:chOff x="4453967" y="580339"/>
            <a:chExt cx="3295518" cy="4749240"/>
          </a:xfrm>
        </p:grpSpPr>
        <p:sp>
          <p:nvSpPr>
            <p:cNvPr id="8" name="타원 7"/>
            <p:cNvSpPr/>
            <p:nvPr/>
          </p:nvSpPr>
          <p:spPr>
            <a:xfrm>
              <a:off x="5463158" y="580339"/>
              <a:ext cx="1257193" cy="1257193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02</a:t>
              </a:r>
              <a:endParaRPr lang="ko-KR" altLang="en-US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631B08FE-6530-48D1-926A-075EAEC50E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3967" y="1618561"/>
              <a:ext cx="3295518" cy="3295518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6E12ED4-0BD1-43B7-A3AF-29DD18C1BC8C}"/>
                </a:ext>
              </a:extLst>
            </p:cNvPr>
            <p:cNvSpPr txBox="1"/>
            <p:nvPr/>
          </p:nvSpPr>
          <p:spPr>
            <a:xfrm>
              <a:off x="5218311" y="4498582"/>
              <a:ext cx="176683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/>
                <a:t>브라우저 보기</a:t>
              </a:r>
              <a:endParaRPr lang="en-US" altLang="ko-KR" b="1" dirty="0"/>
            </a:p>
            <a:p>
              <a:endParaRPr lang="en-US" altLang="ko-KR" dirty="0"/>
            </a:p>
            <a:p>
              <a:pPr algn="ctr"/>
              <a:r>
                <a:rPr lang="ko-KR" altLang="en-US" sz="1200" dirty="0"/>
                <a:t>웹 브라우저로 출력</a:t>
              </a:r>
              <a:endParaRPr lang="en-US" altLang="ko-KR" sz="1200" dirty="0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F222D40-FAA8-4326-8AAB-B91BAF61CB6D}"/>
              </a:ext>
            </a:extLst>
          </p:cNvPr>
          <p:cNvGrpSpPr/>
          <p:nvPr/>
        </p:nvGrpSpPr>
        <p:grpSpPr>
          <a:xfrm>
            <a:off x="8114106" y="580339"/>
            <a:ext cx="4075245" cy="4749239"/>
            <a:chOff x="8114106" y="580339"/>
            <a:chExt cx="4075245" cy="4749239"/>
          </a:xfrm>
        </p:grpSpPr>
        <p:sp>
          <p:nvSpPr>
            <p:cNvPr id="10" name="타원 9"/>
            <p:cNvSpPr/>
            <p:nvPr/>
          </p:nvSpPr>
          <p:spPr>
            <a:xfrm>
              <a:off x="9529916" y="580339"/>
              <a:ext cx="1257193" cy="1257193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03</a:t>
              </a:r>
              <a:endParaRPr lang="ko-KR" altLang="en-US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33A0187D-B510-4E95-9C16-18AAF5611C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14106" y="2328326"/>
              <a:ext cx="4075245" cy="167946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9AC53B0-B918-40E8-B9DD-F58B016BC4CB}"/>
                </a:ext>
              </a:extLst>
            </p:cNvPr>
            <p:cNvSpPr txBox="1"/>
            <p:nvPr/>
          </p:nvSpPr>
          <p:spPr>
            <a:xfrm>
              <a:off x="8977369" y="4498581"/>
              <a:ext cx="234872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/>
                <a:t>미리보기</a:t>
              </a:r>
              <a:endParaRPr lang="en-US" altLang="ko-KR" b="1" dirty="0"/>
            </a:p>
            <a:p>
              <a:endParaRPr lang="en-US" altLang="ko-KR" dirty="0"/>
            </a:p>
            <a:p>
              <a:pPr algn="ctr"/>
              <a:r>
                <a:rPr lang="ko-KR" altLang="en-US" sz="1200" dirty="0"/>
                <a:t>클릭한 영상의 기본정보를 출력</a:t>
              </a:r>
              <a:endParaRPr lang="en-US" altLang="ko-KR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453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066755" y="0"/>
            <a:ext cx="4050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3024DE0-1A3C-4AC3-BF4C-F8AE9C0F14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7430" y="640867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A17ACA65-E472-4695-993E-D044F9D98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613" y="463748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48CE8C1-51E3-4897-93F0-6C15E1B28239}"/>
              </a:ext>
            </a:extLst>
          </p:cNvPr>
          <p:cNvGrpSpPr/>
          <p:nvPr/>
        </p:nvGrpSpPr>
        <p:grpSpPr>
          <a:xfrm>
            <a:off x="866959" y="580339"/>
            <a:ext cx="2316074" cy="4285748"/>
            <a:chOff x="866959" y="580339"/>
            <a:chExt cx="2316074" cy="4285748"/>
          </a:xfrm>
        </p:grpSpPr>
        <p:sp>
          <p:nvSpPr>
            <p:cNvPr id="7" name="타원 6"/>
            <p:cNvSpPr/>
            <p:nvPr/>
          </p:nvSpPr>
          <p:spPr>
            <a:xfrm>
              <a:off x="1396400" y="580339"/>
              <a:ext cx="1257193" cy="1257193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04</a:t>
              </a:r>
              <a:endParaRPr lang="ko-KR" altLang="en-US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pic>
          <p:nvPicPr>
            <p:cNvPr id="1027" name="_x218836144">
              <a:extLst>
                <a:ext uri="{FF2B5EF4-FFF2-40B4-BE49-F238E27FC236}">
                  <a16:creationId xmlns:a16="http://schemas.microsoft.com/office/drawing/2014/main" id="{AE184FC2-0697-4055-AEF1-7369ECBF51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6959" y="2467181"/>
              <a:ext cx="2316074" cy="17254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350F104-6DCE-4EBD-BD08-867EBEA24249}"/>
                </a:ext>
              </a:extLst>
            </p:cNvPr>
            <p:cNvSpPr txBox="1"/>
            <p:nvPr/>
          </p:nvSpPr>
          <p:spPr>
            <a:xfrm>
              <a:off x="1141581" y="4496755"/>
              <a:ext cx="1766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/>
                <a:t>트레이 아이콘</a:t>
              </a:r>
              <a:endParaRPr lang="en-US" altLang="ko-KR" b="1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7E5C34C2-2C28-4A13-9FC6-349828665107}"/>
              </a:ext>
            </a:extLst>
          </p:cNvPr>
          <p:cNvGrpSpPr/>
          <p:nvPr/>
        </p:nvGrpSpPr>
        <p:grpSpPr>
          <a:xfrm>
            <a:off x="4917515" y="580339"/>
            <a:ext cx="2364712" cy="4723837"/>
            <a:chOff x="4917515" y="580339"/>
            <a:chExt cx="2364712" cy="4723837"/>
          </a:xfrm>
        </p:grpSpPr>
        <p:sp>
          <p:nvSpPr>
            <p:cNvPr id="8" name="타원 7"/>
            <p:cNvSpPr/>
            <p:nvPr/>
          </p:nvSpPr>
          <p:spPr>
            <a:xfrm>
              <a:off x="5463158" y="580339"/>
              <a:ext cx="1257193" cy="1257193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05</a:t>
              </a:r>
              <a:endParaRPr lang="ko-KR" altLang="en-US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pic>
          <p:nvPicPr>
            <p:cNvPr id="1025" name="_x218835024">
              <a:extLst>
                <a:ext uri="{FF2B5EF4-FFF2-40B4-BE49-F238E27FC236}">
                  <a16:creationId xmlns:a16="http://schemas.microsoft.com/office/drawing/2014/main" id="{8D408EDC-233D-4D15-A78E-4AAEA2C164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17515" y="2282398"/>
              <a:ext cx="2364712" cy="23773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1669989-9956-4BCA-91CE-8AF585C4149A}"/>
                </a:ext>
              </a:extLst>
            </p:cNvPr>
            <p:cNvSpPr txBox="1"/>
            <p:nvPr/>
          </p:nvSpPr>
          <p:spPr>
            <a:xfrm>
              <a:off x="5208339" y="4934844"/>
              <a:ext cx="1766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err="1"/>
                <a:t>모달</a:t>
              </a:r>
              <a:endParaRPr lang="en-US" altLang="ko-KR" b="1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762BBBA-CAF1-49C4-B351-052367034E66}"/>
              </a:ext>
            </a:extLst>
          </p:cNvPr>
          <p:cNvGrpSpPr/>
          <p:nvPr/>
        </p:nvGrpSpPr>
        <p:grpSpPr>
          <a:xfrm>
            <a:off x="8527626" y="580339"/>
            <a:ext cx="3261772" cy="4354505"/>
            <a:chOff x="8527626" y="580339"/>
            <a:chExt cx="3261772" cy="4354505"/>
          </a:xfrm>
        </p:grpSpPr>
        <p:sp>
          <p:nvSpPr>
            <p:cNvPr id="10" name="타원 9"/>
            <p:cNvSpPr/>
            <p:nvPr/>
          </p:nvSpPr>
          <p:spPr>
            <a:xfrm>
              <a:off x="9529916" y="580339"/>
              <a:ext cx="1257193" cy="1257193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06</a:t>
              </a:r>
              <a:endParaRPr lang="ko-KR" altLang="en-US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564F41E8-7112-40C6-9F20-6363DF947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7626" y="2513069"/>
              <a:ext cx="3261772" cy="183067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E2465DF-252B-4E4E-81B3-41818CECA6F5}"/>
                </a:ext>
              </a:extLst>
            </p:cNvPr>
            <p:cNvSpPr txBox="1"/>
            <p:nvPr/>
          </p:nvSpPr>
          <p:spPr>
            <a:xfrm>
              <a:off x="9275099" y="4565512"/>
              <a:ext cx="1766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/>
                <a:t>썸네일 폴더</a:t>
              </a:r>
              <a:endParaRPr lang="en-US" altLang="ko-KR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811738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4444253" y="2729753"/>
            <a:ext cx="1398494" cy="139849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05</a:t>
            </a:r>
            <a:endParaRPr lang="ko-KR" altLang="en-US" sz="40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78706" y="1782395"/>
            <a:ext cx="4679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개선 사항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6D63A8-5637-4C78-9F06-D3E58C843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2469" y="2747756"/>
            <a:ext cx="497205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95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7581901" y="257762"/>
            <a:ext cx="4610100" cy="1175503"/>
          </a:xfrm>
          <a:prstGeom prst="rect">
            <a:avLst/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88900" ty="-1816100" sx="100000" sy="100000" flip="none" algn="tl"/>
          </a:blipFill>
          <a:ln>
            <a:noFill/>
          </a:ln>
          <a:effectLst>
            <a:outerShdw blurRad="889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257762"/>
            <a:ext cx="12192000" cy="1175503"/>
          </a:xfrm>
          <a:prstGeom prst="rect">
            <a:avLst/>
          </a:prstGeom>
          <a:gradFill flip="none" rotWithShape="1">
            <a:gsLst>
              <a:gs pos="66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889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0636" y="311420"/>
            <a:ext cx="4690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프로젝트 개선 사항</a:t>
            </a:r>
            <a:endParaRPr lang="en-US" altLang="ko-KR" sz="3200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8847B-DF05-4908-AEA1-D5049826A0C6}"/>
              </a:ext>
            </a:extLst>
          </p:cNvPr>
          <p:cNvSpPr txBox="1"/>
          <p:nvPr/>
        </p:nvSpPr>
        <p:spPr>
          <a:xfrm>
            <a:off x="761189" y="2063059"/>
            <a:ext cx="6308386" cy="1869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썸네일 부분 </a:t>
            </a:r>
            <a:r>
              <a:rPr lang="ko-KR" altLang="en-US" kern="0" dirty="0">
                <a:solidFill>
                  <a:srgbClr val="000000"/>
                </a:solidFill>
                <a:ea typeface="맑은 고딕" panose="020B0503020000020004" pitchFamily="50" charset="-127"/>
              </a:rPr>
              <a:t>기본 정보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텍스트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짤림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현상 </a:t>
            </a:r>
            <a:endParaRPr lang="en-US" altLang="ko-KR" sz="1800" kern="0" spc="0" dirty="0">
              <a:solidFill>
                <a:srgbClr val="000000"/>
              </a:solidFill>
              <a:effectLst/>
              <a:ea typeface="맑은 고딕" panose="020B0503020000020004" pitchFamily="50" charset="-127"/>
            </a:endParaRPr>
          </a:p>
          <a:p>
            <a:pPr marL="171450" marR="0" indent="-1714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FontTx/>
              <a:buChar char="-"/>
            </a:pPr>
            <a:endParaRPr lang="en-US" altLang="ko-KR" kern="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 marL="171450" indent="-171450" algn="just" fontAlgn="base">
              <a:lnSpc>
                <a:spcPct val="160000"/>
              </a:lnSpc>
              <a:spcAft>
                <a:spcPts val="500"/>
              </a:spcAft>
              <a:buFontTx/>
              <a:buChar char="-"/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</a:rPr>
              <a:t>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모달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창 이외의 구역 클릭 시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모달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창 제거</a:t>
            </a:r>
            <a:endParaRPr lang="ko-KR" altLang="en-US" sz="1800" kern="0" spc="0" dirty="0">
              <a:solidFill>
                <a:srgbClr val="000000"/>
              </a:solidFill>
              <a:effectLst/>
            </a:endParaRPr>
          </a:p>
          <a:p>
            <a:pPr marL="171450" marR="0" indent="-1714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FontTx/>
              <a:buChar char="-"/>
            </a:pPr>
            <a:endParaRPr lang="ko-KR" altLang="en-US" sz="1200" kern="0" spc="0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17331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4444253" y="2729753"/>
            <a:ext cx="1398494" cy="139849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END</a:t>
            </a:r>
            <a:endParaRPr lang="ko-KR" altLang="en-US" sz="28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78706" y="1782395"/>
            <a:ext cx="4679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에스코어 드림 3 Light" panose="020B0303030302020204" pitchFamily="34" charset="-127"/>
                <a:ea typeface="에스코어 드림 6 Bold" panose="020B0703030302020204" pitchFamily="34" charset="-127"/>
              </a:rPr>
              <a:t>감사합니다</a:t>
            </a:r>
            <a:r>
              <a:rPr lang="en-US" altLang="ko-KR" sz="3200" dirty="0">
                <a:latin typeface="에스코어 드림 3 Light" panose="020B0303030302020204" pitchFamily="34" charset="-127"/>
                <a:ea typeface="에스코어 드림 6 Bold" panose="020B0703030302020204" pitchFamily="34" charset="-127"/>
              </a:rPr>
              <a:t>.</a:t>
            </a:r>
            <a:endParaRPr lang="en-US" altLang="ko-KR" sz="28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8440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4444253" y="2729753"/>
            <a:ext cx="1398494" cy="139849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00</a:t>
            </a:r>
            <a:endParaRPr lang="ko-KR" altLang="en-US" sz="40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8950" y="1632001"/>
            <a:ext cx="4679577" cy="3163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목차</a:t>
            </a:r>
            <a:endParaRPr lang="en-US" altLang="ko-KR" sz="32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endParaRPr lang="ko-KR" altLang="en-US" sz="32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프로젝트 개요 및 목표</a:t>
            </a:r>
            <a:endParaRPr lang="en-US" altLang="ko-KR" sz="1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개발일정</a:t>
            </a:r>
            <a:endParaRPr lang="en-US" altLang="ko-KR" sz="1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lnSpc>
                <a:spcPct val="200000"/>
              </a:lnSpc>
              <a:buFontTx/>
              <a:buAutoNum type="arabicPeriod"/>
            </a:pPr>
            <a:r>
              <a:rPr lang="ko-KR" altLang="en-US" sz="1400" dirty="0"/>
              <a:t>프로젝트 초기</a:t>
            </a:r>
            <a:r>
              <a:rPr lang="en-US" altLang="ko-KR" sz="1400" dirty="0"/>
              <a:t>/</a:t>
            </a:r>
            <a:r>
              <a:rPr lang="ko-KR" altLang="en-US" sz="1400" dirty="0"/>
              <a:t>최종 설계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프로젝트 내용</a:t>
            </a:r>
            <a:endParaRPr lang="en-US" altLang="ko-KR" sz="1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개선사항</a:t>
            </a:r>
            <a:endParaRPr lang="en-US" altLang="ko-KR" sz="1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9441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4444253" y="2729753"/>
            <a:ext cx="1398494" cy="139849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01</a:t>
            </a:r>
            <a:endParaRPr lang="ko-KR" altLang="en-US" sz="40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78706" y="1782395"/>
            <a:ext cx="4679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프로젝트 개요 및 목표</a:t>
            </a:r>
            <a:endParaRPr lang="ko-KR" altLang="en-US" sz="1400" dirty="0">
              <a:latin typeface="+mj-lt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F85A24F-B38F-4314-A5A2-627BC375C3E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594" y="2221719"/>
            <a:ext cx="4882906" cy="381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993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230271" y="3794336"/>
            <a:ext cx="5242259" cy="19222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개발 일정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3555" r="-8" b="-8"/>
          <a:stretch/>
        </p:blipFill>
        <p:spPr>
          <a:xfrm>
            <a:off x="1" y="647373"/>
            <a:ext cx="5385130" cy="6210629"/>
          </a:xfrm>
          <a:custGeom>
            <a:avLst/>
            <a:gdLst/>
            <a:ahLst/>
            <a:cxnLst/>
            <a:rect l="l" t="t" r="r" b="b"/>
            <a:pathLst>
              <a:path w="5385130" h="6210629">
                <a:moveTo>
                  <a:pt x="2203018" y="0"/>
                </a:moveTo>
                <a:cubicBezTo>
                  <a:pt x="3960450" y="0"/>
                  <a:pt x="5385130" y="1424680"/>
                  <a:pt x="5385130" y="3182112"/>
                </a:cubicBezTo>
                <a:cubicBezTo>
                  <a:pt x="5385130" y="4500186"/>
                  <a:pt x="4583748" y="5631087"/>
                  <a:pt x="3441640" y="6114158"/>
                </a:cubicBezTo>
                <a:lnTo>
                  <a:pt x="3178061" y="6210629"/>
                </a:lnTo>
                <a:lnTo>
                  <a:pt x="1233206" y="6210629"/>
                </a:lnTo>
                <a:lnTo>
                  <a:pt x="1108901" y="6171135"/>
                </a:lnTo>
                <a:cubicBezTo>
                  <a:pt x="767738" y="6046219"/>
                  <a:pt x="453928" y="5864559"/>
                  <a:pt x="178899" y="5637585"/>
                </a:cubicBezTo>
                <a:lnTo>
                  <a:pt x="0" y="5474990"/>
                </a:lnTo>
                <a:lnTo>
                  <a:pt x="0" y="889234"/>
                </a:lnTo>
                <a:lnTo>
                  <a:pt x="178899" y="726640"/>
                </a:lnTo>
                <a:cubicBezTo>
                  <a:pt x="728956" y="272693"/>
                  <a:pt x="1434142" y="0"/>
                  <a:pt x="2203018" y="0"/>
                </a:cubicBezTo>
                <a:close/>
              </a:path>
            </a:pathLst>
          </a:cu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2BE2123-8D45-49E2-94C3-8557CC452B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5" b="16400"/>
          <a:stretch/>
        </p:blipFill>
        <p:spPr>
          <a:xfrm>
            <a:off x="5398355" y="1"/>
            <a:ext cx="4151376" cy="2349401"/>
          </a:xfrm>
          <a:custGeom>
            <a:avLst/>
            <a:gdLst/>
            <a:ahLst/>
            <a:cxnLst/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</p:spPr>
      </p:pic>
      <p:sp>
        <p:nvSpPr>
          <p:cNvPr id="5" name="타원 4"/>
          <p:cNvSpPr/>
          <p:nvPr/>
        </p:nvSpPr>
        <p:spPr>
          <a:xfrm>
            <a:off x="4444253" y="2729753"/>
            <a:ext cx="1398494" cy="139849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altLang="ko-KR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02</a:t>
            </a:r>
            <a:endParaRPr lang="ko-KR" altLang="en-US" sz="40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213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7581901" y="257762"/>
            <a:ext cx="4610100" cy="1175503"/>
          </a:xfrm>
          <a:prstGeom prst="rect">
            <a:avLst/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88900" ty="-1816100" sx="100000" sy="100000" flip="none" algn="tl"/>
          </a:blipFill>
          <a:ln>
            <a:noFill/>
          </a:ln>
          <a:effectLst>
            <a:outerShdw blurRad="889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261782"/>
            <a:ext cx="12192000" cy="1175503"/>
          </a:xfrm>
          <a:prstGeom prst="rect">
            <a:avLst/>
          </a:prstGeom>
          <a:gradFill flip="none" rotWithShape="1">
            <a:gsLst>
              <a:gs pos="66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889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0636" y="311420"/>
            <a:ext cx="4690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개발 일정</a:t>
            </a:r>
            <a:endParaRPr lang="en-US" altLang="ko-KR" sz="3200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DFCEECD-4E72-4466-86AE-A66F6CA62E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561985"/>
              </p:ext>
            </p:extLst>
          </p:nvPr>
        </p:nvGraphicFramePr>
        <p:xfrm>
          <a:off x="1448457" y="1831284"/>
          <a:ext cx="9295085" cy="468671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562920">
                  <a:extLst>
                    <a:ext uri="{9D8B030D-6E8A-4147-A177-3AD203B41FA5}">
                      <a16:colId xmlns:a16="http://schemas.microsoft.com/office/drawing/2014/main" val="3776222689"/>
                    </a:ext>
                  </a:extLst>
                </a:gridCol>
                <a:gridCol w="1104595">
                  <a:extLst>
                    <a:ext uri="{9D8B030D-6E8A-4147-A177-3AD203B41FA5}">
                      <a16:colId xmlns:a16="http://schemas.microsoft.com/office/drawing/2014/main" val="2945501847"/>
                    </a:ext>
                  </a:extLst>
                </a:gridCol>
                <a:gridCol w="1104595">
                  <a:extLst>
                    <a:ext uri="{9D8B030D-6E8A-4147-A177-3AD203B41FA5}">
                      <a16:colId xmlns:a16="http://schemas.microsoft.com/office/drawing/2014/main" val="1047659069"/>
                    </a:ext>
                  </a:extLst>
                </a:gridCol>
                <a:gridCol w="1104595">
                  <a:extLst>
                    <a:ext uri="{9D8B030D-6E8A-4147-A177-3AD203B41FA5}">
                      <a16:colId xmlns:a16="http://schemas.microsoft.com/office/drawing/2014/main" val="1304585945"/>
                    </a:ext>
                  </a:extLst>
                </a:gridCol>
                <a:gridCol w="1104595">
                  <a:extLst>
                    <a:ext uri="{9D8B030D-6E8A-4147-A177-3AD203B41FA5}">
                      <a16:colId xmlns:a16="http://schemas.microsoft.com/office/drawing/2014/main" val="3250827564"/>
                    </a:ext>
                  </a:extLst>
                </a:gridCol>
                <a:gridCol w="1104595">
                  <a:extLst>
                    <a:ext uri="{9D8B030D-6E8A-4147-A177-3AD203B41FA5}">
                      <a16:colId xmlns:a16="http://schemas.microsoft.com/office/drawing/2014/main" val="3425890613"/>
                    </a:ext>
                  </a:extLst>
                </a:gridCol>
                <a:gridCol w="1104595">
                  <a:extLst>
                    <a:ext uri="{9D8B030D-6E8A-4147-A177-3AD203B41FA5}">
                      <a16:colId xmlns:a16="http://schemas.microsoft.com/office/drawing/2014/main" val="3425694338"/>
                    </a:ext>
                  </a:extLst>
                </a:gridCol>
                <a:gridCol w="1104595">
                  <a:extLst>
                    <a:ext uri="{9D8B030D-6E8A-4147-A177-3AD203B41FA5}">
                      <a16:colId xmlns:a16="http://schemas.microsoft.com/office/drawing/2014/main" val="3734552765"/>
                    </a:ext>
                  </a:extLst>
                </a:gridCol>
              </a:tblGrid>
              <a:tr h="368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단계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활동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9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10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11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12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13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14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2200660"/>
                  </a:ext>
                </a:extLst>
              </a:tr>
              <a:tr h="36891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설계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주요기능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799490"/>
                  </a:ext>
                </a:extLst>
              </a:tr>
              <a:tr h="3689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레이아웃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4387920"/>
                  </a:ext>
                </a:extLst>
              </a:tr>
              <a:tr h="36891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부가기능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3046159"/>
                  </a:ext>
                </a:extLst>
              </a:tr>
              <a:tr h="36891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메인 화면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289318"/>
                  </a:ext>
                </a:extLst>
              </a:tr>
              <a:tr h="3689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미리 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402856"/>
                  </a:ext>
                </a:extLst>
              </a:tr>
              <a:tr h="3302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로고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6649075"/>
                  </a:ext>
                </a:extLst>
              </a:tr>
              <a:tr h="50283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 dirty="0"/>
                        <a:t>트레이</a:t>
                      </a:r>
                      <a:endParaRPr lang="en-US" altLang="ko-KR" sz="1400" spc="-100" baseline="0" dirty="0"/>
                    </a:p>
                    <a:p>
                      <a:pPr algn="ctr" latinLnBrk="1"/>
                      <a:r>
                        <a:rPr lang="ko-KR" altLang="en-US" sz="1400" spc="-100" baseline="0" dirty="0"/>
                        <a:t>아이콘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5235415"/>
                  </a:ext>
                </a:extLst>
              </a:tr>
              <a:tr h="36891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검색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6369555"/>
                  </a:ext>
                </a:extLst>
              </a:tr>
              <a:tr h="36891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썸네일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354599"/>
                  </a:ext>
                </a:extLst>
              </a:tr>
              <a:tr h="36891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미리 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highlight>
                          <a:srgbClr val="F05F41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382879"/>
                  </a:ext>
                </a:extLst>
              </a:tr>
              <a:tr h="5028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트레이 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아이콘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26632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7670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9404" b="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3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297762" y="2706624"/>
            <a:ext cx="6251110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2200" dirty="0"/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sz="2200" dirty="0"/>
              <a:t>사용 기술</a:t>
            </a:r>
            <a:endParaRPr lang="en-US" altLang="ko-KR" sz="2200" dirty="0"/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22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200" dirty="0"/>
              <a:t>C#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200" dirty="0" err="1"/>
              <a:t>Youtube</a:t>
            </a:r>
            <a:r>
              <a:rPr lang="en-US" altLang="ko-KR" sz="2200" dirty="0"/>
              <a:t> Data API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990A3BC-B556-4063-ADA3-97EE648E3886}"/>
              </a:ext>
            </a:extLst>
          </p:cNvPr>
          <p:cNvSpPr/>
          <p:nvPr/>
        </p:nvSpPr>
        <p:spPr>
          <a:xfrm>
            <a:off x="3579060" y="1020679"/>
            <a:ext cx="1398494" cy="139849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03</a:t>
            </a:r>
            <a:endParaRPr lang="ko-KR" altLang="en-US" sz="40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851793B-4C7A-4F30-996B-2387B8376F03}"/>
              </a:ext>
            </a:extLst>
          </p:cNvPr>
          <p:cNvSpPr txBox="1"/>
          <p:nvPr/>
        </p:nvSpPr>
        <p:spPr>
          <a:xfrm>
            <a:off x="5297762" y="1719926"/>
            <a:ext cx="6094638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sz="3200" dirty="0"/>
              <a:t>프로젝트 초기</a:t>
            </a:r>
            <a:r>
              <a:rPr lang="en-US" altLang="ko-KR" sz="3200" dirty="0"/>
              <a:t>/</a:t>
            </a:r>
            <a:r>
              <a:rPr lang="ko-KR" altLang="en-US" sz="3200" dirty="0"/>
              <a:t>최종 설계</a:t>
            </a:r>
          </a:p>
        </p:txBody>
      </p:sp>
    </p:spTree>
    <p:extLst>
      <p:ext uri="{BB962C8B-B14F-4D97-AF65-F5344CB8AC3E}">
        <p14:creationId xmlns:p14="http://schemas.microsoft.com/office/powerpoint/2010/main" val="2610734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7581901" y="257762"/>
            <a:ext cx="4610100" cy="1175503"/>
          </a:xfrm>
          <a:prstGeom prst="rect">
            <a:avLst/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88900" ty="-1816100" sx="100000" sy="100000" flip="none" algn="tl"/>
          </a:blipFill>
          <a:ln>
            <a:noFill/>
          </a:ln>
          <a:effectLst>
            <a:outerShdw blurRad="889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257762"/>
            <a:ext cx="12192000" cy="1175503"/>
          </a:xfrm>
          <a:prstGeom prst="rect">
            <a:avLst/>
          </a:prstGeom>
          <a:gradFill flip="none" rotWithShape="1">
            <a:gsLst>
              <a:gs pos="66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889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0636" y="311420"/>
            <a:ext cx="5095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프로젝트 초기 설계</a:t>
            </a:r>
            <a:endParaRPr lang="en-US" altLang="ko-KR" sz="3200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9833B45-AA91-44CB-A6EA-9860117939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1901" y="1899053"/>
            <a:ext cx="4498475" cy="44462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A75D94D-9B4F-4656-9BB4-5291CDE3AB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49" y="1899053"/>
            <a:ext cx="6339148" cy="432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003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7581901" y="257762"/>
            <a:ext cx="4610100" cy="1175503"/>
          </a:xfrm>
          <a:prstGeom prst="rect">
            <a:avLst/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88900" ty="-1816100" sx="100000" sy="100000" flip="none" algn="tl"/>
          </a:blipFill>
          <a:ln>
            <a:noFill/>
          </a:ln>
          <a:effectLst>
            <a:outerShdw blurRad="889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257762"/>
            <a:ext cx="12192000" cy="1175503"/>
          </a:xfrm>
          <a:prstGeom prst="rect">
            <a:avLst/>
          </a:prstGeom>
          <a:gradFill flip="none" rotWithShape="1">
            <a:gsLst>
              <a:gs pos="66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889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0636" y="311420"/>
            <a:ext cx="5095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프로젝트 최종 설계</a:t>
            </a:r>
            <a:endParaRPr lang="en-US" altLang="ko-KR" sz="3200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9097471-342D-4A47-92BA-239D7AAB5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409" y="1744294"/>
            <a:ext cx="4176200" cy="4689164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C17958E0-DE58-414D-9BF7-FF7688EC96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827" y="1881518"/>
            <a:ext cx="6917748" cy="441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047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4444253" y="2729753"/>
            <a:ext cx="1398494" cy="139849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04</a:t>
            </a:r>
            <a:endParaRPr lang="ko-KR" altLang="en-US" sz="40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48502" y="1904943"/>
            <a:ext cx="4679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프로젝트 내용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8D85D1A-EC24-41DD-8612-1305F1F7E4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8259" y="2704275"/>
            <a:ext cx="5017980" cy="300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780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141</Words>
  <Application>Microsoft Office PowerPoint</Application>
  <PresentationFormat>와이드스크린</PresentationFormat>
  <Paragraphs>78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에스코어 드림 3 Light</vt:lpstr>
      <vt:lpstr>에스코어 드림 6 Bold</vt:lpstr>
      <vt:lpstr>에스코어 드림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정희철</dc:creator>
  <cp:lastModifiedBy>정희철</cp:lastModifiedBy>
  <cp:revision>17</cp:revision>
  <dcterms:created xsi:type="dcterms:W3CDTF">2020-12-13T16:36:48Z</dcterms:created>
  <dcterms:modified xsi:type="dcterms:W3CDTF">2020-12-15T02:39:37Z</dcterms:modified>
</cp:coreProperties>
</file>

<file path=docProps/thumbnail.jpeg>
</file>